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79818" initials="7" lastIdx="0" clrIdx="0">
    <p:extLst>
      <p:ext uri="{19B8F6BF-5375-455C-9EA6-DF929625EA0E}">
        <p15:presenceInfo xmlns:p15="http://schemas.microsoft.com/office/powerpoint/2012/main" userId="797eaf19cd63103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91" d="100"/>
          <a:sy n="91" d="100"/>
        </p:scale>
        <p:origin x="53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DA79F-7CCC-40EE-9F55-C5F1CBA256C2}" type="datetimeFigureOut">
              <a:rPr lang="ru-RU" smtClean="0"/>
              <a:t>19.08.2024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3B371-6E17-4103-B254-CEF3096DD9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9553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DA79F-7CCC-40EE-9F55-C5F1CBA256C2}" type="datetimeFigureOut">
              <a:rPr lang="ru-RU" smtClean="0"/>
              <a:t>19.08.2024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3B371-6E17-4103-B254-CEF3096DD9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4155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DA79F-7CCC-40EE-9F55-C5F1CBA256C2}" type="datetimeFigureOut">
              <a:rPr lang="ru-RU" smtClean="0"/>
              <a:t>19.08.2024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3B371-6E17-4103-B254-CEF3096DD9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3589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DA79F-7CCC-40EE-9F55-C5F1CBA256C2}" type="datetimeFigureOut">
              <a:rPr lang="ru-RU" smtClean="0"/>
              <a:t>19.08.2024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3B371-6E17-4103-B254-CEF3096DD9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0481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DA79F-7CCC-40EE-9F55-C5F1CBA256C2}" type="datetimeFigureOut">
              <a:rPr lang="ru-RU" smtClean="0"/>
              <a:t>19.08.2024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3B371-6E17-4103-B254-CEF3096DD9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7564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DA79F-7CCC-40EE-9F55-C5F1CBA256C2}" type="datetimeFigureOut">
              <a:rPr lang="ru-RU" smtClean="0"/>
              <a:t>19.08.2024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3B371-6E17-4103-B254-CEF3096DD9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6794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DA79F-7CCC-40EE-9F55-C5F1CBA256C2}" type="datetimeFigureOut">
              <a:rPr lang="ru-RU" smtClean="0"/>
              <a:t>19.08.2024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3B371-6E17-4103-B254-CEF3096DD9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2616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DA79F-7CCC-40EE-9F55-C5F1CBA256C2}" type="datetimeFigureOut">
              <a:rPr lang="ru-RU" smtClean="0"/>
              <a:t>19.08.2024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3B371-6E17-4103-B254-CEF3096DD9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3988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DA79F-7CCC-40EE-9F55-C5F1CBA256C2}" type="datetimeFigureOut">
              <a:rPr lang="ru-RU" smtClean="0"/>
              <a:t>19.08.2024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3B371-6E17-4103-B254-CEF3096DD9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8193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DA79F-7CCC-40EE-9F55-C5F1CBA256C2}" type="datetimeFigureOut">
              <a:rPr lang="ru-RU" smtClean="0"/>
              <a:t>19.08.2024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3B371-6E17-4103-B254-CEF3096DD9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0727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DA79F-7CCC-40EE-9F55-C5F1CBA256C2}" type="datetimeFigureOut">
              <a:rPr lang="ru-RU" smtClean="0"/>
              <a:t>19.08.2024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3B371-6E17-4103-B254-CEF3096DD9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3386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2DA79F-7CCC-40EE-9F55-C5F1CBA256C2}" type="datetimeFigureOut">
              <a:rPr lang="ru-RU" smtClean="0"/>
              <a:t>19.08.2024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03B371-6E17-4103-B254-CEF3096DD9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3774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b="1" dirty="0" smtClean="0">
                <a:latin typeface="Comic Sans MS" panose="030F0702030302020204" pitchFamily="66" charset="0"/>
              </a:rPr>
              <a:t>Муниципальное дошкольное образовательное учреждение</a:t>
            </a:r>
            <a:br>
              <a:rPr lang="ru-RU" sz="2800" b="1" dirty="0" smtClean="0">
                <a:latin typeface="Comic Sans MS" panose="030F0702030302020204" pitchFamily="66" charset="0"/>
              </a:rPr>
            </a:br>
            <a:r>
              <a:rPr lang="ru-RU" sz="2800" b="1" dirty="0" smtClean="0">
                <a:latin typeface="Comic Sans MS" panose="030F0702030302020204" pitchFamily="66" charset="0"/>
              </a:rPr>
              <a:t>"Детский сад комбинированного вида №9» </a:t>
            </a:r>
            <a:br>
              <a:rPr lang="ru-RU" sz="2800" b="1" dirty="0" smtClean="0">
                <a:latin typeface="Comic Sans MS" panose="030F0702030302020204" pitchFamily="66" charset="0"/>
              </a:rPr>
            </a:br>
            <a:endParaRPr lang="ru-RU" sz="2800" b="1" dirty="0">
              <a:latin typeface="Comic Sans MS" panose="030F0702030302020204" pitchFamily="66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838200" y="2661648"/>
            <a:ext cx="10970623" cy="1022078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5400" b="1" dirty="0" smtClean="0">
                <a:latin typeface="Comic Sans MS" panose="030F0702030302020204" pitchFamily="66" charset="0"/>
              </a:rPr>
              <a:t>Почему мы моем руки</a:t>
            </a:r>
            <a:endParaRPr lang="ru-RU" sz="5400" b="1" dirty="0">
              <a:latin typeface="Comic Sans MS" panose="030F0702030302020204" pitchFamily="66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3079531" y="5747657"/>
            <a:ext cx="9049332" cy="101278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2200" b="1" dirty="0" smtClean="0">
                <a:latin typeface="Comic Sans MS" panose="030F0702030302020204" pitchFamily="66" charset="0"/>
              </a:rPr>
              <a:t>Подготовила воспитатель средней группы Ермакова В.Д.</a:t>
            </a:r>
          </a:p>
          <a:p>
            <a:pPr marL="0" indent="0" algn="ctr">
              <a:buNone/>
            </a:pPr>
            <a:endParaRPr lang="ru-RU" sz="2200" b="1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ru-RU" sz="2200" b="1" dirty="0" smtClean="0">
                <a:latin typeface="Comic Sans MS" panose="030F0702030302020204" pitchFamily="66" charset="0"/>
              </a:rPr>
              <a:t>2024г</a:t>
            </a:r>
            <a:r>
              <a:rPr lang="ru-RU" sz="2200" b="1" dirty="0" smtClean="0">
                <a:latin typeface="Comic Sans MS" panose="030F0702030302020204" pitchFamily="66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9765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705393" y="644434"/>
            <a:ext cx="10772503" cy="4885509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Comic Sans MS" panose="030F0702030302020204" pitchFamily="66" charset="0"/>
              </a:rPr>
              <a:t>Нет задачи важнее, чем вырастить здорового человека. Необходимо с малых лет приобщать ребенка в семейном и общественном воспитании к личной гигиене, формировать у детей навыки охраны личного здоровья и бережного отношения к здоровью окружающих. </a:t>
            </a:r>
            <a:br>
              <a:rPr lang="ru-RU" sz="2800" b="1" dirty="0" smtClean="0">
                <a:latin typeface="Comic Sans MS" panose="030F0702030302020204" pitchFamily="66" charset="0"/>
              </a:rPr>
            </a:br>
            <a:r>
              <a:rPr lang="ru-RU" sz="2800" b="1" dirty="0" smtClean="0">
                <a:latin typeface="Comic Sans MS" panose="030F0702030302020204" pitchFamily="66" charset="0"/>
              </a:rPr>
              <a:t>Известно, что здоровье человека закладывается в детстве. Организм ребенка очень пластичен, он гораздо чувствительнее к воздействиям внешней среды, чем организм взрослого. И от того, каковы эти воздействия — благоприятные или нет, зависит, как сложится его здоровье. Именно в дошкольном возрасте необходимо воспитать у ребенка привычку к чистоте и аккуратности.</a:t>
            </a:r>
            <a:endParaRPr lang="ru-RU" sz="28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61345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latin typeface="Comic Sans MS" panose="030F0702030302020204" pitchFamily="66" charset="0"/>
              </a:rPr>
              <a:t>Цель: Узнать, зачем нужно мыть руки и что будет, если их не мыть; какие они – микробы.</a:t>
            </a:r>
            <a:endParaRPr lang="ru-RU" sz="2800" b="1" dirty="0"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 smtClean="0">
                <a:latin typeface="Comic Sans MS" panose="030F0702030302020204" pitchFamily="66" charset="0"/>
              </a:rPr>
              <a:t>Задачи:</a:t>
            </a:r>
          </a:p>
          <a:p>
            <a:pPr marL="0" indent="0">
              <a:buNone/>
            </a:pPr>
            <a:r>
              <a:rPr lang="ru-RU" dirty="0" smtClean="0">
                <a:latin typeface="Comic Sans MS" panose="030F0702030302020204" pitchFamily="66" charset="0"/>
              </a:rPr>
              <a:t>-Узнать о вреде грязных рук, о микробах, узнать для чего используют мыло, о его видах и полезных свойствах. </a:t>
            </a:r>
          </a:p>
          <a:p>
            <a:pPr marL="0" indent="0">
              <a:buNone/>
            </a:pPr>
            <a:r>
              <a:rPr lang="ru-RU" dirty="0" smtClean="0">
                <a:latin typeface="Comic Sans MS" panose="030F0702030302020204" pitchFamily="66" charset="0"/>
              </a:rPr>
              <a:t>-Познакомить детей со свойствами мыла, совершенствовать представления детей о значении гигиенических процедур (мытье рук, развивать умение самостоятельно замечать необходимость мытья рук, прививать потребность вести здоровый образ жизни, воспитывать привычку следить за своим внешним видом, мыть руки с мылом перед едой, после туалета, по мере загрязнения.</a:t>
            </a:r>
            <a:endParaRPr lang="ru-RU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86541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latin typeface="Comic Sans MS" panose="030F0702030302020204" pitchFamily="66" charset="0"/>
              </a:rPr>
              <a:t>Наша работа началась с просмотра познавательного мультфильма для чего </a:t>
            </a:r>
            <a:r>
              <a:rPr lang="ru-RU" sz="2400" b="1" dirty="0" err="1" smtClean="0">
                <a:latin typeface="Comic Sans MS" panose="030F0702030302020204" pitchFamily="66" charset="0"/>
              </a:rPr>
              <a:t>нужн</a:t>
            </a:r>
            <a:r>
              <a:rPr lang="ru-RU" sz="2400" b="1" dirty="0" smtClean="0">
                <a:latin typeface="Comic Sans MS" panose="030F0702030302020204" pitchFamily="66" charset="0"/>
              </a:rPr>
              <a:t> мыть руки и как это правильно делать.</a:t>
            </a:r>
            <a:endParaRPr lang="ru-RU" sz="2400" b="1" dirty="0">
              <a:latin typeface="Comic Sans MS" panose="030F0702030302020204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520" y="2821577"/>
            <a:ext cx="5730240" cy="351826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0687" y="1430384"/>
            <a:ext cx="2185851" cy="163938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62" y="1690688"/>
            <a:ext cx="3788229" cy="298027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927163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676" y="322217"/>
            <a:ext cx="5556067" cy="31252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7691" y="3240677"/>
            <a:ext cx="5965372" cy="335552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2173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>
                <a:latin typeface="Comic Sans MS" panose="030F0702030302020204" pitchFamily="66" charset="0"/>
              </a:rPr>
              <a:t>Узнали как появляется грязь и микробы на наших руках. Также узнали что мыло бывает разнообразное : твердое, жидкое , разных цветов и ароматов.</a:t>
            </a:r>
            <a:endParaRPr lang="ru-RU" sz="2800" b="1" dirty="0">
              <a:latin typeface="Comic Sans MS" panose="030F0702030302020204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3838" y="1810669"/>
            <a:ext cx="2249442" cy="400230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37" y="1690688"/>
            <a:ext cx="4657875" cy="262005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280" y="4024994"/>
            <a:ext cx="4641667" cy="261093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166" y="4680312"/>
            <a:ext cx="3619863" cy="203617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820175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3985" y="1132114"/>
            <a:ext cx="3059339" cy="544330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74" y="252548"/>
            <a:ext cx="3120299" cy="544330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4329" y="2566851"/>
            <a:ext cx="4876800" cy="32085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69478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latin typeface="Comic Sans MS" panose="030F0702030302020204" pitchFamily="66" charset="0"/>
              </a:rPr>
              <a:t>Больше всех ребятам понравилось жидкое мыло с помощью которого мы избавились от микробов на наших ручках!</a:t>
            </a:r>
            <a:endParaRPr lang="ru-RU" sz="3600" b="1" dirty="0">
              <a:latin typeface="Comic Sans MS" panose="030F0702030302020204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017" y="1933302"/>
            <a:ext cx="7672251" cy="431564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7634" y="4091122"/>
            <a:ext cx="1973772" cy="255105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720794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29" y="217714"/>
            <a:ext cx="5669280" cy="318897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040" y="2360838"/>
            <a:ext cx="5956663" cy="335062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354" y="4036150"/>
            <a:ext cx="4545874" cy="25570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896855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9526" y="780595"/>
            <a:ext cx="10515600" cy="575954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b="1" dirty="0" smtClean="0">
                <a:latin typeface="Comic Sans MS" panose="030F0702030302020204" pitchFamily="66" charset="0"/>
              </a:rPr>
              <a:t>«Кто не моет руки с мылом</a:t>
            </a:r>
          </a:p>
          <a:p>
            <a:pPr marL="0" indent="0" algn="ctr">
              <a:buNone/>
            </a:pPr>
            <a:r>
              <a:rPr lang="ru-RU" b="1" dirty="0" smtClean="0">
                <a:latin typeface="Comic Sans MS" panose="030F0702030302020204" pitchFamily="66" charset="0"/>
              </a:rPr>
              <a:t>От среды и до среды.</a:t>
            </a:r>
          </a:p>
          <a:p>
            <a:pPr marL="0" indent="0" algn="ctr">
              <a:buNone/>
            </a:pPr>
            <a:r>
              <a:rPr lang="ru-RU" b="1" dirty="0" smtClean="0">
                <a:latin typeface="Comic Sans MS" panose="030F0702030302020204" pitchFamily="66" charset="0"/>
              </a:rPr>
              <a:t>На мохнатом полотенце</a:t>
            </a:r>
          </a:p>
          <a:p>
            <a:pPr marL="0" indent="0" algn="ctr">
              <a:buNone/>
            </a:pPr>
            <a:r>
              <a:rPr lang="ru-RU" b="1" dirty="0" smtClean="0">
                <a:latin typeface="Comic Sans MS" panose="030F0702030302020204" pitchFamily="66" charset="0"/>
              </a:rPr>
              <a:t>Отпечатаны следы.</a:t>
            </a:r>
          </a:p>
          <a:p>
            <a:pPr marL="0" indent="0" algn="ctr">
              <a:buNone/>
            </a:pPr>
            <a:r>
              <a:rPr lang="ru-RU" b="1" dirty="0" smtClean="0">
                <a:latin typeface="Comic Sans MS" panose="030F0702030302020204" pitchFamily="66" charset="0"/>
              </a:rPr>
              <a:t>Нам водичка — добрый друг,</a:t>
            </a:r>
          </a:p>
          <a:p>
            <a:pPr marL="0" indent="0" algn="ctr">
              <a:buNone/>
            </a:pPr>
            <a:r>
              <a:rPr lang="ru-RU" b="1" dirty="0" smtClean="0">
                <a:latin typeface="Comic Sans MS" panose="030F0702030302020204" pitchFamily="66" charset="0"/>
              </a:rPr>
              <a:t>Скажут люди все вокруг.</a:t>
            </a:r>
          </a:p>
          <a:p>
            <a:pPr marL="0" indent="0" algn="ctr">
              <a:buNone/>
            </a:pPr>
            <a:r>
              <a:rPr lang="ru-RU" b="1" dirty="0" smtClean="0">
                <a:latin typeface="Comic Sans MS" panose="030F0702030302020204" pitchFamily="66" charset="0"/>
              </a:rPr>
              <a:t>Мы на руки воду льём,</a:t>
            </a:r>
          </a:p>
          <a:p>
            <a:pPr marL="0" indent="0" algn="ctr">
              <a:buNone/>
            </a:pPr>
            <a:r>
              <a:rPr lang="ru-RU" b="1" dirty="0" smtClean="0">
                <a:latin typeface="Comic Sans MS" panose="030F0702030302020204" pitchFamily="66" charset="0"/>
              </a:rPr>
              <a:t>А потом играть пойдём.</a:t>
            </a:r>
          </a:p>
          <a:p>
            <a:pPr marL="0" indent="0" algn="ctr">
              <a:buNone/>
            </a:pPr>
            <a:r>
              <a:rPr lang="ru-RU" b="1" dirty="0" smtClean="0">
                <a:latin typeface="Comic Sans MS" panose="030F0702030302020204" pitchFamily="66" charset="0"/>
              </a:rPr>
              <a:t>Говорим тебе — спасибо,</a:t>
            </a:r>
          </a:p>
          <a:p>
            <a:pPr marL="0" indent="0" algn="ctr">
              <a:buNone/>
            </a:pPr>
            <a:r>
              <a:rPr lang="ru-RU" b="1" dirty="0" smtClean="0">
                <a:latin typeface="Comic Sans MS" panose="030F0702030302020204" pitchFamily="66" charset="0"/>
              </a:rPr>
              <a:t>Ты даёшь ребятам силу».</a:t>
            </a:r>
            <a:endParaRPr lang="ru-RU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35416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7605" y="282965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 smtClean="0">
                <a:latin typeface="Comic Sans MS" panose="030F0702030302020204" pitchFamily="66" charset="0"/>
              </a:rPr>
              <a:t>Спасибо </a:t>
            </a:r>
            <a:r>
              <a:rPr lang="ru-RU" sz="5400" b="1" smtClean="0">
                <a:latin typeface="Comic Sans MS" panose="030F0702030302020204" pitchFamily="66" charset="0"/>
              </a:rPr>
              <a:t>за внимание!</a:t>
            </a:r>
            <a:endParaRPr lang="ru-RU" sz="54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35570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273</Words>
  <Application>Microsoft Office PowerPoint</Application>
  <PresentationFormat>Широкоэкранный</PresentationFormat>
  <Paragraphs>24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Comic Sans MS</vt:lpstr>
      <vt:lpstr>Тема Office</vt:lpstr>
      <vt:lpstr>Муниципальное дошкольное образовательное учреждение "Детский сад комбинированного вида №9»  </vt:lpstr>
      <vt:lpstr>Нет задачи важнее, чем вырастить здорового человека. Необходимо с малых лет приобщать ребенка в семейном и общественном воспитании к личной гигиене, формировать у детей навыки охраны личного здоровья и бережного отношения к здоровью окружающих.  Известно, что здоровье человека закладывается в детстве. Организм ребенка очень пластичен, он гораздо чувствительнее к воздействиям внешней среды, чем организм взрослого. И от того, каковы эти воздействия — благоприятные или нет, зависит, как сложится его здоровье. Именно в дошкольном возрасте необходимо воспитать у ребенка привычку к чистоте и аккуратности.</vt:lpstr>
      <vt:lpstr>Цель: Узнать, зачем нужно мыть руки и что будет, если их не мыть; какие они – микробы.</vt:lpstr>
      <vt:lpstr>Наша работа началась с просмотра познавательного мультфильма для чего нужн мыть руки и как это правильно делать.</vt:lpstr>
      <vt:lpstr>Презентация PowerPoint</vt:lpstr>
      <vt:lpstr>Узнали как появляется грязь и микробы на наших руках. Также узнали что мыло бывает разнообразное : твердое, жидкое , разных цветов и ароматов.</vt:lpstr>
      <vt:lpstr>Презентация PowerPoint</vt:lpstr>
      <vt:lpstr>Больше всех ребятам понравилось жидкое мыло с помощью которого мы избавились от микробов на наших ручках!</vt:lpstr>
      <vt:lpstr>Презентация PowerPoint</vt:lpstr>
      <vt:lpstr>Презентация PowerPoint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дошкольное образовательное учреждение "Детский сад комбинированного вида №9» г. Приозерск</dc:title>
  <dc:creator>79818</dc:creator>
  <cp:lastModifiedBy>Пользователь</cp:lastModifiedBy>
  <cp:revision>9</cp:revision>
  <dcterms:created xsi:type="dcterms:W3CDTF">2024-08-11T09:11:05Z</dcterms:created>
  <dcterms:modified xsi:type="dcterms:W3CDTF">2024-08-19T08:16:59Z</dcterms:modified>
</cp:coreProperties>
</file>